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59" r:id="rId4"/>
    <p:sldId id="263" r:id="rId5"/>
    <p:sldId id="260" r:id="rId6"/>
    <p:sldId id="261" r:id="rId7"/>
    <p:sldId id="266" r:id="rId8"/>
    <p:sldId id="264" r:id="rId9"/>
    <p:sldId id="265" r:id="rId10"/>
    <p:sldId id="262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6C4E65-D334-4B31-ADA9-454C7A1190EE}">
          <p14:sldIdLst>
            <p14:sldId id="258"/>
            <p14:sldId id="257"/>
            <p14:sldId id="259"/>
            <p14:sldId id="263"/>
            <p14:sldId id="260"/>
            <p14:sldId id="261"/>
            <p14:sldId id="266"/>
            <p14:sldId id="264"/>
            <p14:sldId id="265"/>
            <p14:sldId id="262"/>
            <p14:sldId id="267"/>
            <p14:sldId id="268"/>
            <p14:sldId id="270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1D80-9E97-45C7-9957-52A927ACCA3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372F2-0A20-4196-ADAE-C7416BBF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1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4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8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2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2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9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0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3A4F-2A13-45A5-A92D-93535CDA1D1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3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8542" y="487194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Department of Electrical Engineering,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University of Engineering and Technology, Lahore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14420" y="1468977"/>
            <a:ext cx="11143759" cy="22352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Wi-Fi based Home Automation </a:t>
            </a:r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 Master Slave Communication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315879" y="784401"/>
            <a:ext cx="7772400" cy="46166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484321" y="4035592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Advisor: Dr. Khalid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Mehmood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057" y="172891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6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6387922" cy="7586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have done so far?: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what you have done so far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15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922306" cy="7586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 Developed 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what you have done so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 at hardware level?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add pictures of your hardware and embed a video to demonstrate its working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7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5259253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Deliverables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what you have done so far?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future plans?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76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5" y="483119"/>
            <a:ext cx="3252001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Chart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Gantt chart for future deliverables.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93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5" y="483119"/>
            <a:ext cx="3044737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Papers (In proper IEEE format)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multiple slides for each section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9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885385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</a:t>
            </a:r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17433" y="1929856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X.Y.Z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(Team Leader)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20xx-EE-0xx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Telecom. and Electronics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217433" y="3726212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X.Y.Z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20xx-EE-0xx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Telecom. and Electronics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977442" y="1858289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X.Y.Z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20xx-EE-0xx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Power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6977441" y="3724103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X.Y.Z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20xx-EE-0xx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Power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06571" y="483119"/>
            <a:ext cx="4950517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Size: 32 Times New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 (5 to 6 lines per slide)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6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885385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project summary in this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in the form of key points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82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134119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</a:t>
            </a:r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 should be developed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VISIO/Paint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and text in blocks should have size ‘28 Times New Roman’.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 diagram can be split up in more than one slide but it should be readable.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9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5" y="483119"/>
            <a:ext cx="3915178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 should be developed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VISIO/Paint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and text in blocks should have size ‘28 Times New Roman’.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 diagram can be split up in more than one slide but it should be readable.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1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043967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other point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any other thing you want to share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5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569"/>
          <a:stretch/>
        </p:blipFill>
        <p:spPr>
          <a:xfrm>
            <a:off x="-179545" y="0"/>
            <a:ext cx="617427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3541691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applications in this section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2691685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 of your project and how will you market your product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2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445</Words>
  <Application>Microsoft Office PowerPoint</Application>
  <PresentationFormat>Custom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Implementation of Wi-Fi based Home Automation using Master Slave Communication</vt:lpstr>
      <vt:lpstr>Team Introduction</vt:lpstr>
      <vt:lpstr>Problem Statement</vt:lpstr>
      <vt:lpstr>Proposed Solution</vt:lpstr>
      <vt:lpstr>Block Diagram</vt:lpstr>
      <vt:lpstr>Flow Diagram</vt:lpstr>
      <vt:lpstr>Any other point</vt:lpstr>
      <vt:lpstr>Applications</vt:lpstr>
      <vt:lpstr>Audience</vt:lpstr>
      <vt:lpstr>What we have done so far?:</vt:lpstr>
      <vt:lpstr>Hardware Developed </vt:lpstr>
      <vt:lpstr>Future Deliverables</vt:lpstr>
      <vt:lpstr>Gantt Chart</vt:lpstr>
      <vt:lpstr>References</vt:lpstr>
    </vt:vector>
  </TitlesOfParts>
  <Company>EED UET Lahore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Department of  Electrical Engineering UET Lahore  Prof. Dr. Tahir Izhar (Chairman)</dc:title>
  <dc:creator>Alinspiron</dc:creator>
  <cp:lastModifiedBy>XYZ</cp:lastModifiedBy>
  <cp:revision>24</cp:revision>
  <dcterms:created xsi:type="dcterms:W3CDTF">2016-09-27T20:20:47Z</dcterms:created>
  <dcterms:modified xsi:type="dcterms:W3CDTF">2016-10-03T09:54:31Z</dcterms:modified>
</cp:coreProperties>
</file>